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62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8C0511-634E-B95F-4A7F-1AD455D0A8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6407B7C-6E35-4D64-D160-5990522384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22CED4E-6DBC-2A67-2B3C-A98C4D26B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51B8F-BB63-4022-89F7-520A1F7C5AE8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D5E3F4-5282-28CD-F650-9A5022E41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0A86BE-0141-A6CE-0BCD-286943D57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22D01-AC61-4260-B3C4-EAAC81216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830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706CB5-1236-5D56-0B35-0917530C8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0469BE7-0E28-3427-9DD4-93907E7C56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3F30AB7-8A75-E7C6-F3F2-668CF29BC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51B8F-BB63-4022-89F7-520A1F7C5AE8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FC91802-C2A4-3A85-0F49-1A754DBC4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1C9C5B-A707-10B5-DFFB-7DD8DEA27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22D01-AC61-4260-B3C4-EAAC81216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86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1395B84-49F8-4FB0-E081-6E75CC292F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8BC02A8-D599-D332-1055-B9397DCC55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8E526D-A4D9-EE66-5ED6-8F8221212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51B8F-BB63-4022-89F7-520A1F7C5AE8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361632-E717-BB86-B3D3-42933D03A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D62DC4-27AC-283D-2AB2-7A11A9C63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22D01-AC61-4260-B3C4-EAAC81216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545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0A4890-3194-D7CC-8DAD-DB8361647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0C398BC-1880-A583-27D2-15B99D9D6F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2510E99-3248-42C0-5AE1-FD040DAAE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51B8F-BB63-4022-89F7-520A1F7C5AE8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AAF180-F32E-08A9-6E06-F185CE327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D74206-F9D6-26DA-FE9A-98A0A464E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22D01-AC61-4260-B3C4-EAAC81216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860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F86759-D549-E623-B9AA-CEFED284F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AAD00A-52A8-CBCC-99DC-6DB8E02D90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07CE01-494A-E47C-0BDA-2A6820508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51B8F-BB63-4022-89F7-520A1F7C5AE8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9B83405-1E45-4F67-FFB7-5555592C1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B63CA4-4379-126B-471B-97DF7FDAE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22D01-AC61-4260-B3C4-EAAC81216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311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7D55CC-5EFD-9870-DE8F-47F849B80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7F0C2FE-DBA5-D084-EDB6-BDD50E939A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40F450E-66AE-9C35-EF96-C97428DC6E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BAFDD9-1C20-F078-C6E4-196156FDE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51B8F-BB63-4022-89F7-520A1F7C5AE8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3CB8BCC-EAE9-233F-A3E5-022AD49E9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BC69AE3-8CE2-6E7C-5E41-F59AA24C1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22D01-AC61-4260-B3C4-EAAC81216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505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3F9E22-FB8A-982D-A020-BB19E1789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60DBA97-20B3-640D-9408-B572109A7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EE7823B-C8F9-A3D6-9FA9-E583E6C263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D4F704C-56D6-5C93-BA7C-647D8609DB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7FD6028-D6E1-B3D2-6E93-14308F74C7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E0AA10E-DF72-04CE-6404-91B500E14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51B8F-BB63-4022-89F7-520A1F7C5AE8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93A69D2-ABD1-76D2-001F-4A477AB51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E4C97F1-2A1F-2EAE-FDC9-BCF3B8B47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22D01-AC61-4260-B3C4-EAAC81216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407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455F73-5309-41BF-4D29-CE127DD09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CB9DD1-A8FE-818F-0BE3-8A41D47D6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51B8F-BB63-4022-89F7-520A1F7C5AE8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A811D7B-5D2D-9877-E8AD-D3EBEC0AF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20062CC-D529-3944-E3C8-7852100DC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22D01-AC61-4260-B3C4-EAAC81216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185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2EFC850-DC36-3703-A765-CD32FBC7C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51B8F-BB63-4022-89F7-520A1F7C5AE8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328C18E-4150-DB32-6B7C-C3BE0AA68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5265720-B03F-712D-1414-5DD5106D2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22D01-AC61-4260-B3C4-EAAC81216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844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4E35C2-DF09-9135-F600-B1D5C50FA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8731DD3-712C-7C50-364B-879DED2FD3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0B2F3A9-0637-188F-0C53-5B3386155F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389A11B-153D-E321-2FB0-6D2B400C4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51B8F-BB63-4022-89F7-520A1F7C5AE8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139CEDC-43FC-C4D7-D503-6CBE5F1D4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85BB749-DD3C-146D-743F-DAAAA8B0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22D01-AC61-4260-B3C4-EAAC81216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772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E25A24-6459-28F2-94C7-1A5AC9876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6C433CB-AE28-33E4-2B76-D31F635D50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E06E3FE-76E8-6436-2AF9-8FC5A62544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F2CC48C-7262-ED2A-E10B-AA7E19373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51B8F-BB63-4022-89F7-520A1F7C5AE8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5E9370E-A984-6954-B566-A2D213955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2E870D7-4080-97F0-8FB7-CF4DA0F58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22D01-AC61-4260-B3C4-EAAC81216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856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DE1AF6F-50FA-DD01-568B-038442940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7BEADB8-F3AF-8B17-C53E-8AFA5C06F9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D82510A-58E8-8A33-2B21-348DC23104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751B8F-BB63-4022-89F7-520A1F7C5AE8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D023CAE-5F92-5C58-EB39-C0418DF8AE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D2D20-0818-64DE-20F3-8E4BC2214F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22D01-AC61-4260-B3C4-EAAC81216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354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B6B284-170D-79FC-508E-BDEFA0AE9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B3A92BF4-72C1-2B36-B7A1-9B51D48CA5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42845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4B47C4-7F26-954B-F038-01649C6355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0896063-64B4-D581-1DC1-289179E4B5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B86C617-4AFB-ABA8-1B1B-7492CC995B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18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DA8D82-9AEE-F1F3-4528-BAD334DA5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B624D7D5-E788-D5DD-26D5-6A05AB6349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8645005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A403A1-285F-A67A-FB48-4F505A58A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5071276-7476-053B-9A56-5D50920174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05600"/>
          </a:xfrm>
        </p:spPr>
      </p:pic>
    </p:spTree>
    <p:extLst>
      <p:ext uri="{BB962C8B-B14F-4D97-AF65-F5344CB8AC3E}">
        <p14:creationId xmlns:p14="http://schemas.microsoft.com/office/powerpoint/2010/main" val="36950861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WIN10</dc:creator>
  <cp:lastModifiedBy>WIN10</cp:lastModifiedBy>
  <cp:revision>1</cp:revision>
  <dcterms:created xsi:type="dcterms:W3CDTF">2022-07-12T00:51:52Z</dcterms:created>
  <dcterms:modified xsi:type="dcterms:W3CDTF">2022-07-12T00:55:03Z</dcterms:modified>
</cp:coreProperties>
</file>