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9" r:id="rId4"/>
  </p:sldMasterIdLst>
  <p:sldIdLst>
    <p:sldId id="264" r:id="rId5"/>
    <p:sldId id="265" r:id="rId6"/>
    <p:sldId id="266" r:id="rId7"/>
    <p:sldId id="267" r:id="rId8"/>
    <p:sldId id="268" r:id="rId9"/>
    <p:sldId id="269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31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7.png"/><Relationship Id="rId6" Type="http://schemas.openxmlformats.org/officeDocument/2006/relationships/tags" Target="../tags/tag17.xml"/><Relationship Id="rId5" Type="http://schemas.openxmlformats.org/officeDocument/2006/relationships/image" Target="../media/image6.png"/><Relationship Id="rId4" Type="http://schemas.openxmlformats.org/officeDocument/2006/relationships/tags" Target="../tags/tag16.xml"/><Relationship Id="rId3" Type="http://schemas.openxmlformats.org/officeDocument/2006/relationships/image" Target="../media/image5.jpeg"/><Relationship Id="rId2" Type="http://schemas.openxmlformats.org/officeDocument/2006/relationships/tags" Target="../tags/tag15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image" Target="../media/image7.png"/><Relationship Id="rId6" Type="http://schemas.openxmlformats.org/officeDocument/2006/relationships/tags" Target="../tags/tag39.xml"/><Relationship Id="rId5" Type="http://schemas.openxmlformats.org/officeDocument/2006/relationships/image" Target="../media/image6.png"/><Relationship Id="rId4" Type="http://schemas.openxmlformats.org/officeDocument/2006/relationships/tags" Target="../tags/tag38.xml"/><Relationship Id="rId3" Type="http://schemas.openxmlformats.org/officeDocument/2006/relationships/image" Target="../media/image5.jpeg"/><Relationship Id="rId2" Type="http://schemas.openxmlformats.org/officeDocument/2006/relationships/tags" Target="../tags/tag37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65.xml"/><Relationship Id="rId7" Type="http://schemas.openxmlformats.org/officeDocument/2006/relationships/image" Target="../media/image3.png"/><Relationship Id="rId6" Type="http://schemas.openxmlformats.org/officeDocument/2006/relationships/tags" Target="../tags/tag64.xml"/><Relationship Id="rId5" Type="http://schemas.openxmlformats.org/officeDocument/2006/relationships/image" Target="../media/image2.png"/><Relationship Id="rId4" Type="http://schemas.openxmlformats.org/officeDocument/2006/relationships/tags" Target="../tags/tag63.xml"/><Relationship Id="rId3" Type="http://schemas.openxmlformats.org/officeDocument/2006/relationships/image" Target="../media/image1.jpeg"/><Relationship Id="rId2" Type="http://schemas.openxmlformats.org/officeDocument/2006/relationships/tags" Target="../tags/tag62.xml"/><Relationship Id="rId14" Type="http://schemas.openxmlformats.org/officeDocument/2006/relationships/tags" Target="../tags/tag70.xml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image" Target="../media/image6.png"/><Relationship Id="rId6" Type="http://schemas.openxmlformats.org/officeDocument/2006/relationships/tags" Target="../tags/tag73.xml"/><Relationship Id="rId5" Type="http://schemas.openxmlformats.org/officeDocument/2006/relationships/image" Target="../media/image8.png"/><Relationship Id="rId4" Type="http://schemas.openxmlformats.org/officeDocument/2006/relationships/tags" Target="../tags/tag72.xml"/><Relationship Id="rId3" Type="http://schemas.openxmlformats.org/officeDocument/2006/relationships/image" Target="../media/image5.jpeg"/><Relationship Id="rId2" Type="http://schemas.openxmlformats.org/officeDocument/2006/relationships/tags" Target="../tags/tag71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image" Target="../media/image11.png"/><Relationship Id="rId7" Type="http://schemas.openxmlformats.org/officeDocument/2006/relationships/tags" Target="../tags/tag81.xml"/><Relationship Id="rId6" Type="http://schemas.openxmlformats.org/officeDocument/2006/relationships/image" Target="../media/image10.png"/><Relationship Id="rId5" Type="http://schemas.openxmlformats.org/officeDocument/2006/relationships/tags" Target="../tags/tag80.xml"/><Relationship Id="rId4" Type="http://schemas.openxmlformats.org/officeDocument/2006/relationships/image" Target="../media/image9.png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5" Type="http://schemas.openxmlformats.org/officeDocument/2006/relationships/image" Target="../media/image12.png"/><Relationship Id="rId14" Type="http://schemas.openxmlformats.org/officeDocument/2006/relationships/tags" Target="../tags/tag87.xml"/><Relationship Id="rId13" Type="http://schemas.openxmlformats.org/officeDocument/2006/relationships/tags" Target="../tags/tag86.xml"/><Relationship Id="rId12" Type="http://schemas.openxmlformats.org/officeDocument/2006/relationships/tags" Target="../tags/tag85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image" Target="../media/image11.png"/><Relationship Id="rId6" Type="http://schemas.openxmlformats.org/officeDocument/2006/relationships/tags" Target="../tags/tag90.xml"/><Relationship Id="rId5" Type="http://schemas.openxmlformats.org/officeDocument/2006/relationships/image" Target="../media/image10.png"/><Relationship Id="rId4" Type="http://schemas.openxmlformats.org/officeDocument/2006/relationships/tags" Target="../tags/tag89.xml"/><Relationship Id="rId3" Type="http://schemas.openxmlformats.org/officeDocument/2006/relationships/image" Target="../media/image9.png"/><Relationship Id="rId2" Type="http://schemas.openxmlformats.org/officeDocument/2006/relationships/tags" Target="../tags/tag88.xml"/><Relationship Id="rId16" Type="http://schemas.openxmlformats.org/officeDocument/2006/relationships/tags" Target="../tags/tag98.xml"/><Relationship Id="rId15" Type="http://schemas.openxmlformats.org/officeDocument/2006/relationships/tags" Target="../tags/tag97.xml"/><Relationship Id="rId14" Type="http://schemas.openxmlformats.org/officeDocument/2006/relationships/tags" Target="../tags/tag96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02.xml"/><Relationship Id="rId7" Type="http://schemas.openxmlformats.org/officeDocument/2006/relationships/image" Target="../media/image13.png"/><Relationship Id="rId6" Type="http://schemas.openxmlformats.org/officeDocument/2006/relationships/tags" Target="../tags/tag101.xml"/><Relationship Id="rId5" Type="http://schemas.openxmlformats.org/officeDocument/2006/relationships/image" Target="../media/image10.png"/><Relationship Id="rId4" Type="http://schemas.openxmlformats.org/officeDocument/2006/relationships/tags" Target="../tags/tag100.xml"/><Relationship Id="rId3" Type="http://schemas.openxmlformats.org/officeDocument/2006/relationships/image" Target="../media/image9.png"/><Relationship Id="rId2" Type="http://schemas.openxmlformats.org/officeDocument/2006/relationships/tags" Target="../tags/tag99.xml"/><Relationship Id="rId16" Type="http://schemas.openxmlformats.org/officeDocument/2006/relationships/tags" Target="../tags/tag109.xml"/><Relationship Id="rId15" Type="http://schemas.openxmlformats.org/officeDocument/2006/relationships/tags" Target="../tags/tag108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tags" Target="../tags/tag105.xml"/><Relationship Id="rId11" Type="http://schemas.openxmlformats.org/officeDocument/2006/relationships/tags" Target="../tags/tag104.xml"/><Relationship Id="rId10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113.xml"/><Relationship Id="rId7" Type="http://schemas.openxmlformats.org/officeDocument/2006/relationships/image" Target="../media/image12.png"/><Relationship Id="rId6" Type="http://schemas.openxmlformats.org/officeDocument/2006/relationships/tags" Target="../tags/tag112.xml"/><Relationship Id="rId5" Type="http://schemas.openxmlformats.org/officeDocument/2006/relationships/image" Target="../media/image13.png"/><Relationship Id="rId4" Type="http://schemas.openxmlformats.org/officeDocument/2006/relationships/tags" Target="../tags/tag111.xml"/><Relationship Id="rId3" Type="http://schemas.openxmlformats.org/officeDocument/2006/relationships/image" Target="../media/image9.png"/><Relationship Id="rId2" Type="http://schemas.openxmlformats.org/officeDocument/2006/relationships/tags" Target="../tags/tag110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tags" Target="../tags/tag115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4.xml"/><Relationship Id="rId7" Type="http://schemas.openxmlformats.org/officeDocument/2006/relationships/image" Target="../media/image11.png"/><Relationship Id="rId6" Type="http://schemas.openxmlformats.org/officeDocument/2006/relationships/tags" Target="../tags/tag123.xml"/><Relationship Id="rId5" Type="http://schemas.openxmlformats.org/officeDocument/2006/relationships/image" Target="../media/image10.png"/><Relationship Id="rId4" Type="http://schemas.openxmlformats.org/officeDocument/2006/relationships/tags" Target="../tags/tag122.xml"/><Relationship Id="rId3" Type="http://schemas.openxmlformats.org/officeDocument/2006/relationships/image" Target="../media/image9.png"/><Relationship Id="rId2" Type="http://schemas.openxmlformats.org/officeDocument/2006/relationships/tags" Target="../tags/tag121.xml"/><Relationship Id="rId18" Type="http://schemas.openxmlformats.org/officeDocument/2006/relationships/tags" Target="../tags/tag133.xml"/><Relationship Id="rId17" Type="http://schemas.openxmlformats.org/officeDocument/2006/relationships/tags" Target="../tags/tag132.xml"/><Relationship Id="rId16" Type="http://schemas.openxmlformats.org/officeDocument/2006/relationships/tags" Target="../tags/tag131.xml"/><Relationship Id="rId15" Type="http://schemas.openxmlformats.org/officeDocument/2006/relationships/tags" Target="../tags/tag130.xml"/><Relationship Id="rId14" Type="http://schemas.openxmlformats.org/officeDocument/2006/relationships/tags" Target="../tags/tag129.xml"/><Relationship Id="rId13" Type="http://schemas.openxmlformats.org/officeDocument/2006/relationships/tags" Target="../tags/tag128.xml"/><Relationship Id="rId12" Type="http://schemas.openxmlformats.org/officeDocument/2006/relationships/tags" Target="../tags/tag127.xml"/><Relationship Id="rId11" Type="http://schemas.openxmlformats.org/officeDocument/2006/relationships/tags" Target="../tags/tag126.xml"/><Relationship Id="rId10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image" Target="../media/image10.png"/><Relationship Id="rId6" Type="http://schemas.openxmlformats.org/officeDocument/2006/relationships/tags" Target="../tags/tag136.xml"/><Relationship Id="rId5" Type="http://schemas.openxmlformats.org/officeDocument/2006/relationships/image" Target="../media/image14.png"/><Relationship Id="rId4" Type="http://schemas.openxmlformats.org/officeDocument/2006/relationships/tags" Target="../tags/tag135.xml"/><Relationship Id="rId3" Type="http://schemas.openxmlformats.org/officeDocument/2006/relationships/image" Target="../media/image9.png"/><Relationship Id="rId2" Type="http://schemas.openxmlformats.org/officeDocument/2006/relationships/tags" Target="../tags/tag134.xml"/><Relationship Id="rId17" Type="http://schemas.openxmlformats.org/officeDocument/2006/relationships/tags" Target="../tags/tag144.xml"/><Relationship Id="rId16" Type="http://schemas.openxmlformats.org/officeDocument/2006/relationships/tags" Target="../tags/tag143.xml"/><Relationship Id="rId15" Type="http://schemas.openxmlformats.org/officeDocument/2006/relationships/tags" Target="../tags/tag142.xml"/><Relationship Id="rId14" Type="http://schemas.openxmlformats.org/officeDocument/2006/relationships/tags" Target="../tags/tag141.xml"/><Relationship Id="rId13" Type="http://schemas.openxmlformats.org/officeDocument/2006/relationships/tags" Target="../tags/tag140.xml"/><Relationship Id="rId12" Type="http://schemas.openxmlformats.org/officeDocument/2006/relationships/image" Target="../media/image15.png"/><Relationship Id="rId11" Type="http://schemas.openxmlformats.org/officeDocument/2006/relationships/tags" Target="../tags/tag139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154.xml"/><Relationship Id="rId7" Type="http://schemas.openxmlformats.org/officeDocument/2006/relationships/image" Target="../media/image3.png"/><Relationship Id="rId6" Type="http://schemas.openxmlformats.org/officeDocument/2006/relationships/tags" Target="../tags/tag153.xml"/><Relationship Id="rId5" Type="http://schemas.openxmlformats.org/officeDocument/2006/relationships/image" Target="../media/image2.png"/><Relationship Id="rId4" Type="http://schemas.openxmlformats.org/officeDocument/2006/relationships/tags" Target="../tags/tag152.xml"/><Relationship Id="rId3" Type="http://schemas.openxmlformats.org/officeDocument/2006/relationships/image" Target="../media/image1.jpeg"/><Relationship Id="rId2" Type="http://schemas.openxmlformats.org/officeDocument/2006/relationships/tags" Target="../tags/tag151.xml"/><Relationship Id="rId14" Type="http://schemas.openxmlformats.org/officeDocument/2006/relationships/tags" Target="../tags/tag159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64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image" Target="../media/image7.png"/><Relationship Id="rId6" Type="http://schemas.openxmlformats.org/officeDocument/2006/relationships/tags" Target="../tags/tag167.xml"/><Relationship Id="rId5" Type="http://schemas.openxmlformats.org/officeDocument/2006/relationships/image" Target="../media/image6.png"/><Relationship Id="rId4" Type="http://schemas.openxmlformats.org/officeDocument/2006/relationships/tags" Target="../tags/tag166.xml"/><Relationship Id="rId3" Type="http://schemas.openxmlformats.org/officeDocument/2006/relationships/image" Target="../media/image5.jpeg"/><Relationship Id="rId2" Type="http://schemas.openxmlformats.org/officeDocument/2006/relationships/tags" Target="../tags/tag165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7" Type="http://schemas.openxmlformats.org/officeDocument/2006/relationships/tags" Target="../tags/tag178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tags" Target="../tags/tag184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tags" Target="../tags/tag179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91.xml"/><Relationship Id="rId8" Type="http://schemas.openxmlformats.org/officeDocument/2006/relationships/tags" Target="../tags/tag190.xml"/><Relationship Id="rId7" Type="http://schemas.openxmlformats.org/officeDocument/2006/relationships/image" Target="../media/image7.png"/><Relationship Id="rId6" Type="http://schemas.openxmlformats.org/officeDocument/2006/relationships/tags" Target="../tags/tag189.xml"/><Relationship Id="rId5" Type="http://schemas.openxmlformats.org/officeDocument/2006/relationships/image" Target="../media/image6.png"/><Relationship Id="rId4" Type="http://schemas.openxmlformats.org/officeDocument/2006/relationships/tags" Target="../tags/tag188.xml"/><Relationship Id="rId3" Type="http://schemas.openxmlformats.org/officeDocument/2006/relationships/image" Target="../media/image5.jpeg"/><Relationship Id="rId2" Type="http://schemas.openxmlformats.org/officeDocument/2006/relationships/tags" Target="../tags/tag187.xml"/><Relationship Id="rId11" Type="http://schemas.openxmlformats.org/officeDocument/2006/relationships/tags" Target="../tags/tag193.xml"/><Relationship Id="rId10" Type="http://schemas.openxmlformats.org/officeDocument/2006/relationships/tags" Target="../tags/tag192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15.xml"/><Relationship Id="rId7" Type="http://schemas.openxmlformats.org/officeDocument/2006/relationships/image" Target="../media/image3.png"/><Relationship Id="rId6" Type="http://schemas.openxmlformats.org/officeDocument/2006/relationships/tags" Target="../tags/tag214.xml"/><Relationship Id="rId5" Type="http://schemas.openxmlformats.org/officeDocument/2006/relationships/image" Target="../media/image2.png"/><Relationship Id="rId4" Type="http://schemas.openxmlformats.org/officeDocument/2006/relationships/tags" Target="../tags/tag213.xml"/><Relationship Id="rId3" Type="http://schemas.openxmlformats.org/officeDocument/2006/relationships/image" Target="../media/image1.jpeg"/><Relationship Id="rId2" Type="http://schemas.openxmlformats.org/officeDocument/2006/relationships/tags" Target="../tags/tag212.xml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image" Target="../media/image6.png"/><Relationship Id="rId6" Type="http://schemas.openxmlformats.org/officeDocument/2006/relationships/tags" Target="../tags/tag223.xml"/><Relationship Id="rId5" Type="http://schemas.openxmlformats.org/officeDocument/2006/relationships/image" Target="../media/image8.png"/><Relationship Id="rId4" Type="http://schemas.openxmlformats.org/officeDocument/2006/relationships/tags" Target="../tags/tag222.xml"/><Relationship Id="rId3" Type="http://schemas.openxmlformats.org/officeDocument/2006/relationships/image" Target="../media/image5.jpeg"/><Relationship Id="rId2" Type="http://schemas.openxmlformats.org/officeDocument/2006/relationships/tags" Target="../tags/tag221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32.xml"/><Relationship Id="rId8" Type="http://schemas.openxmlformats.org/officeDocument/2006/relationships/image" Target="../media/image11.png"/><Relationship Id="rId7" Type="http://schemas.openxmlformats.org/officeDocument/2006/relationships/tags" Target="../tags/tag231.xml"/><Relationship Id="rId6" Type="http://schemas.openxmlformats.org/officeDocument/2006/relationships/image" Target="../media/image10.png"/><Relationship Id="rId5" Type="http://schemas.openxmlformats.org/officeDocument/2006/relationships/tags" Target="../tags/tag230.xml"/><Relationship Id="rId4" Type="http://schemas.openxmlformats.org/officeDocument/2006/relationships/image" Target="../media/image9.png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5" Type="http://schemas.openxmlformats.org/officeDocument/2006/relationships/image" Target="../media/image12.png"/><Relationship Id="rId14" Type="http://schemas.openxmlformats.org/officeDocument/2006/relationships/tags" Target="../tags/tag237.xml"/><Relationship Id="rId13" Type="http://schemas.openxmlformats.org/officeDocument/2006/relationships/tags" Target="../tags/tag236.xml"/><Relationship Id="rId12" Type="http://schemas.openxmlformats.org/officeDocument/2006/relationships/tags" Target="../tags/tag235.xml"/><Relationship Id="rId11" Type="http://schemas.openxmlformats.org/officeDocument/2006/relationships/tags" Target="../tags/tag234.xml"/><Relationship Id="rId10" Type="http://schemas.openxmlformats.org/officeDocument/2006/relationships/tags" Target="../tags/tag233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image" Target="../media/image11.png"/><Relationship Id="rId6" Type="http://schemas.openxmlformats.org/officeDocument/2006/relationships/tags" Target="../tags/tag240.xml"/><Relationship Id="rId5" Type="http://schemas.openxmlformats.org/officeDocument/2006/relationships/image" Target="../media/image10.png"/><Relationship Id="rId4" Type="http://schemas.openxmlformats.org/officeDocument/2006/relationships/tags" Target="../tags/tag239.xml"/><Relationship Id="rId3" Type="http://schemas.openxmlformats.org/officeDocument/2006/relationships/image" Target="../media/image9.png"/><Relationship Id="rId2" Type="http://schemas.openxmlformats.org/officeDocument/2006/relationships/tags" Target="../tags/tag238.xml"/><Relationship Id="rId16" Type="http://schemas.openxmlformats.org/officeDocument/2006/relationships/tags" Target="../tags/tag248.xml"/><Relationship Id="rId15" Type="http://schemas.openxmlformats.org/officeDocument/2006/relationships/tags" Target="../tags/tag247.xml"/><Relationship Id="rId14" Type="http://schemas.openxmlformats.org/officeDocument/2006/relationships/tags" Target="../tags/tag246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252.xml"/><Relationship Id="rId7" Type="http://schemas.openxmlformats.org/officeDocument/2006/relationships/image" Target="../media/image13.png"/><Relationship Id="rId6" Type="http://schemas.openxmlformats.org/officeDocument/2006/relationships/tags" Target="../tags/tag251.xml"/><Relationship Id="rId5" Type="http://schemas.openxmlformats.org/officeDocument/2006/relationships/image" Target="../media/image10.png"/><Relationship Id="rId4" Type="http://schemas.openxmlformats.org/officeDocument/2006/relationships/tags" Target="../tags/tag250.xml"/><Relationship Id="rId3" Type="http://schemas.openxmlformats.org/officeDocument/2006/relationships/image" Target="../media/image9.png"/><Relationship Id="rId2" Type="http://schemas.openxmlformats.org/officeDocument/2006/relationships/tags" Target="../tags/tag249.xml"/><Relationship Id="rId16" Type="http://schemas.openxmlformats.org/officeDocument/2006/relationships/tags" Target="../tags/tag259.xml"/><Relationship Id="rId15" Type="http://schemas.openxmlformats.org/officeDocument/2006/relationships/tags" Target="../tags/tag258.xml"/><Relationship Id="rId14" Type="http://schemas.openxmlformats.org/officeDocument/2006/relationships/tags" Target="../tags/tag257.xml"/><Relationship Id="rId13" Type="http://schemas.openxmlformats.org/officeDocument/2006/relationships/tags" Target="../tags/tag256.xml"/><Relationship Id="rId12" Type="http://schemas.openxmlformats.org/officeDocument/2006/relationships/tags" Target="../tags/tag255.xml"/><Relationship Id="rId11" Type="http://schemas.openxmlformats.org/officeDocument/2006/relationships/tags" Target="../tags/tag254.xml"/><Relationship Id="rId10" Type="http://schemas.openxmlformats.org/officeDocument/2006/relationships/tags" Target="../tags/tag253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263.xml"/><Relationship Id="rId7" Type="http://schemas.openxmlformats.org/officeDocument/2006/relationships/image" Target="../media/image12.png"/><Relationship Id="rId6" Type="http://schemas.openxmlformats.org/officeDocument/2006/relationships/tags" Target="../tags/tag262.xml"/><Relationship Id="rId5" Type="http://schemas.openxmlformats.org/officeDocument/2006/relationships/image" Target="../media/image13.png"/><Relationship Id="rId4" Type="http://schemas.openxmlformats.org/officeDocument/2006/relationships/tags" Target="../tags/tag261.xml"/><Relationship Id="rId3" Type="http://schemas.openxmlformats.org/officeDocument/2006/relationships/image" Target="../media/image9.png"/><Relationship Id="rId2" Type="http://schemas.openxmlformats.org/officeDocument/2006/relationships/tags" Target="../tags/tag260.xml"/><Relationship Id="rId16" Type="http://schemas.openxmlformats.org/officeDocument/2006/relationships/tags" Target="../tags/tag270.xml"/><Relationship Id="rId15" Type="http://schemas.openxmlformats.org/officeDocument/2006/relationships/tags" Target="../tags/tag269.xml"/><Relationship Id="rId14" Type="http://schemas.openxmlformats.org/officeDocument/2006/relationships/tags" Target="../tags/tag268.xml"/><Relationship Id="rId13" Type="http://schemas.openxmlformats.org/officeDocument/2006/relationships/tags" Target="../tags/tag267.xml"/><Relationship Id="rId12" Type="http://schemas.openxmlformats.org/officeDocument/2006/relationships/tags" Target="../tags/tag266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274.xml"/><Relationship Id="rId7" Type="http://schemas.openxmlformats.org/officeDocument/2006/relationships/image" Target="../media/image11.png"/><Relationship Id="rId6" Type="http://schemas.openxmlformats.org/officeDocument/2006/relationships/tags" Target="../tags/tag273.xml"/><Relationship Id="rId5" Type="http://schemas.openxmlformats.org/officeDocument/2006/relationships/image" Target="../media/image10.png"/><Relationship Id="rId4" Type="http://schemas.openxmlformats.org/officeDocument/2006/relationships/tags" Target="../tags/tag272.xml"/><Relationship Id="rId3" Type="http://schemas.openxmlformats.org/officeDocument/2006/relationships/image" Target="../media/image9.png"/><Relationship Id="rId2" Type="http://schemas.openxmlformats.org/officeDocument/2006/relationships/tags" Target="../tags/tag271.xml"/><Relationship Id="rId18" Type="http://schemas.openxmlformats.org/officeDocument/2006/relationships/tags" Target="../tags/tag283.xml"/><Relationship Id="rId17" Type="http://schemas.openxmlformats.org/officeDocument/2006/relationships/tags" Target="../tags/tag282.xml"/><Relationship Id="rId16" Type="http://schemas.openxmlformats.org/officeDocument/2006/relationships/tags" Target="../tags/tag281.xml"/><Relationship Id="rId15" Type="http://schemas.openxmlformats.org/officeDocument/2006/relationships/tags" Target="../tags/tag280.xml"/><Relationship Id="rId14" Type="http://schemas.openxmlformats.org/officeDocument/2006/relationships/tags" Target="../tags/tag279.xml"/><Relationship Id="rId13" Type="http://schemas.openxmlformats.org/officeDocument/2006/relationships/tags" Target="../tags/tag278.xml"/><Relationship Id="rId12" Type="http://schemas.openxmlformats.org/officeDocument/2006/relationships/tags" Target="../tags/tag277.xml"/><Relationship Id="rId11" Type="http://schemas.openxmlformats.org/officeDocument/2006/relationships/tags" Target="../tags/tag276.xml"/><Relationship Id="rId10" Type="http://schemas.openxmlformats.org/officeDocument/2006/relationships/tags" Target="../tags/tag275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288.xml"/><Relationship Id="rId8" Type="http://schemas.openxmlformats.org/officeDocument/2006/relationships/tags" Target="../tags/tag287.xml"/><Relationship Id="rId7" Type="http://schemas.openxmlformats.org/officeDocument/2006/relationships/image" Target="../media/image10.png"/><Relationship Id="rId6" Type="http://schemas.openxmlformats.org/officeDocument/2006/relationships/tags" Target="../tags/tag286.xml"/><Relationship Id="rId5" Type="http://schemas.openxmlformats.org/officeDocument/2006/relationships/image" Target="../media/image14.png"/><Relationship Id="rId4" Type="http://schemas.openxmlformats.org/officeDocument/2006/relationships/tags" Target="../tags/tag285.xml"/><Relationship Id="rId3" Type="http://schemas.openxmlformats.org/officeDocument/2006/relationships/image" Target="../media/image9.png"/><Relationship Id="rId2" Type="http://schemas.openxmlformats.org/officeDocument/2006/relationships/tags" Target="../tags/tag284.xml"/><Relationship Id="rId17" Type="http://schemas.openxmlformats.org/officeDocument/2006/relationships/tags" Target="../tags/tag294.xml"/><Relationship Id="rId16" Type="http://schemas.openxmlformats.org/officeDocument/2006/relationships/tags" Target="../tags/tag293.xml"/><Relationship Id="rId15" Type="http://schemas.openxmlformats.org/officeDocument/2006/relationships/tags" Target="../tags/tag292.xml"/><Relationship Id="rId14" Type="http://schemas.openxmlformats.org/officeDocument/2006/relationships/tags" Target="../tags/tag291.xml"/><Relationship Id="rId13" Type="http://schemas.openxmlformats.org/officeDocument/2006/relationships/tags" Target="../tags/tag290.xml"/><Relationship Id="rId12" Type="http://schemas.openxmlformats.org/officeDocument/2006/relationships/image" Target="../media/image15.png"/><Relationship Id="rId11" Type="http://schemas.openxmlformats.org/officeDocument/2006/relationships/tags" Target="../tags/tag289.xml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1270"/>
            <a:ext cx="12192001" cy="68554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2583543" y="2177885"/>
            <a:ext cx="7199086" cy="1235385"/>
          </a:xfrm>
        </p:spPr>
        <p:txBody>
          <a:bodyPr lIns="91440" tIns="45720" rIns="91440" bIns="45720" anchor="b" anchorCtr="0">
            <a:normAutofit/>
          </a:bodyPr>
          <a:lstStyle>
            <a:lvl1pPr algn="dist">
              <a:defRPr sz="6600" b="0" spc="60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2583544" y="3478026"/>
            <a:ext cx="7199085" cy="743187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楷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403796" y="2423883"/>
            <a:ext cx="7384409" cy="1089399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lnSpc>
                <a:spcPct val="100000"/>
              </a:lnSpc>
              <a:defRPr sz="4800" b="0" u="none" strike="noStrike" kern="1200" cap="none" spc="300" normalizeH="0" baseline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2403796" y="3660546"/>
            <a:ext cx="7384409" cy="1235437"/>
          </a:xfrm>
        </p:spPr>
        <p:txBody>
          <a:bodyPr lIns="101600" tIns="38100" rIns="76200" bIns="38100"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0"/>
            <a:ext cx="12192001" cy="68554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050473" y="2245404"/>
            <a:ext cx="7980218" cy="108877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2051050" y="3429000"/>
            <a:ext cx="7980363" cy="957544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91470" y="5155565"/>
            <a:ext cx="1786255" cy="1703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87" y="-78466"/>
            <a:ext cx="2913369" cy="20697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153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90195" y="304165"/>
            <a:ext cx="11606530" cy="104267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screen"/>
          <a:srcRect/>
          <a:stretch>
            <a:fillRect/>
          </a:stretch>
        </p:blipFill>
        <p:spPr>
          <a:xfrm flipH="1" flipV="1">
            <a:off x="291465" y="5567680"/>
            <a:ext cx="11606530" cy="9861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79125" y="5488305"/>
            <a:ext cx="1117600" cy="10655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0" y="-153670"/>
            <a:ext cx="2515870" cy="17881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0" y="-144780"/>
            <a:ext cx="2426970" cy="10648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44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4445" y="5781040"/>
            <a:ext cx="12192000" cy="10845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12140" y="279149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9765030" y="41275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-179705" y="-394335"/>
            <a:ext cx="2515870" cy="178816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10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52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9525" y="5781040"/>
            <a:ext cx="12192000" cy="1084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7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8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-168910" y="-398145"/>
            <a:ext cx="2252345" cy="160083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 flipV="1">
            <a:off x="0" y="5773420"/>
            <a:ext cx="12192000" cy="108458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135141" y="4806255"/>
            <a:ext cx="2152307" cy="20517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0" y="4567555"/>
            <a:ext cx="3923030" cy="17208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1270"/>
            <a:ext cx="12192001" cy="68554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2583543" y="2177885"/>
            <a:ext cx="7199086" cy="1235385"/>
          </a:xfrm>
        </p:spPr>
        <p:txBody>
          <a:bodyPr lIns="91440" tIns="45720" rIns="91440" bIns="45720" anchor="b" anchorCtr="0">
            <a:normAutofit/>
          </a:bodyPr>
          <a:lstStyle>
            <a:lvl1pPr algn="dist">
              <a:defRPr sz="6600" b="0" spc="600">
                <a:solidFill>
                  <a:schemeClr val="accent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2583544" y="3478026"/>
            <a:ext cx="7199085" cy="743187"/>
          </a:xfrm>
        </p:spPr>
        <p:txBody>
          <a:bodyPr lIns="91440" tIns="45720" rIns="91440" bIns="4572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ea typeface="楷体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403796" y="2423883"/>
            <a:ext cx="7384409" cy="1089399"/>
          </a:xfrm>
        </p:spPr>
        <p:txBody>
          <a:bodyPr lIns="91440" tIns="45720" rIns="91440" bIns="45720" anchor="b" anchorCtr="0">
            <a:normAutofit/>
          </a:bodyPr>
          <a:lstStyle>
            <a:lvl1pPr algn="ctr">
              <a:lnSpc>
                <a:spcPct val="100000"/>
              </a:lnSpc>
              <a:defRPr sz="4800" b="0" u="none" strike="noStrike" kern="1200" cap="none" spc="300" normalizeH="0" baseline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2403796" y="3660546"/>
            <a:ext cx="7384409" cy="1235437"/>
          </a:xfrm>
        </p:spPr>
        <p:txBody>
          <a:bodyPr lIns="101600" tIns="38100" rIns="76200" bIns="38100"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>
              <a:defRPr sz="1600" baseline="0"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5972" y="-68941"/>
            <a:ext cx="2913369" cy="20697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040526" y="4806255"/>
            <a:ext cx="2152307" cy="20517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/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C:\Users\qiu\Desktop\图片1.jpg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-1" y="0"/>
            <a:ext cx="12192001" cy="68554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39622" y="-390873"/>
            <a:ext cx="4637845" cy="329494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-1" y="4447677"/>
            <a:ext cx="4196735" cy="184102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8496300" y="3334180"/>
            <a:ext cx="3696534" cy="352381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050473" y="2245404"/>
            <a:ext cx="7980218" cy="1088776"/>
          </a:xfrm>
        </p:spPr>
        <p:txBody>
          <a:bodyPr vert="horz" lIns="91440" tIns="45720" rIns="91440" bIns="4572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汉仪尚巍手书W" panose="00020600040101010101" pitchFamily="18" charset="-122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2051050" y="3429000"/>
            <a:ext cx="7980363" cy="957544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88825" cy="68586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491470" y="5155565"/>
            <a:ext cx="1786255" cy="1703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87" y="-78466"/>
            <a:ext cx="2913369" cy="20697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153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290195" y="304165"/>
            <a:ext cx="11606530" cy="104267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screen"/>
          <a:srcRect/>
          <a:stretch>
            <a:fillRect/>
          </a:stretch>
        </p:blipFill>
        <p:spPr>
          <a:xfrm flipH="1" flipV="1">
            <a:off x="291465" y="5567680"/>
            <a:ext cx="11606530" cy="9861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79125" y="5488305"/>
            <a:ext cx="1117600" cy="10655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 flipH="1">
            <a:off x="0" y="-153670"/>
            <a:ext cx="2515870" cy="17881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dirty="0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0" y="-144780"/>
            <a:ext cx="2426970" cy="10648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444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4445" y="5781040"/>
            <a:ext cx="12192000" cy="10845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12140" y="279149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9765030" y="41275"/>
            <a:ext cx="2426970" cy="1064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-179705" y="-394335"/>
            <a:ext cx="2515870" cy="178816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 cstate="screen"/>
          <a:srcRect/>
          <a:stretch>
            <a:fillRect/>
          </a:stretch>
        </p:blipFill>
        <p:spPr>
          <a:xfrm flipH="1" flipV="1">
            <a:off x="0" y="5781040"/>
            <a:ext cx="12192000" cy="108458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10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6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9525" y="0"/>
            <a:ext cx="12192000" cy="11468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screen"/>
          <a:srcRect/>
          <a:stretch>
            <a:fillRect/>
          </a:stretch>
        </p:blipFill>
        <p:spPr>
          <a:xfrm flipH="1" flipV="1">
            <a:off x="9525" y="5781040"/>
            <a:ext cx="12192000" cy="10845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74400" y="5781040"/>
            <a:ext cx="1117600" cy="10655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9525" y="5781040"/>
            <a:ext cx="2426970" cy="106489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10"/>
            </p:custDataLst>
          </p:nvPr>
        </p:nvSpPr>
        <p:spPr>
          <a:xfrm>
            <a:off x="254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5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7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8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0"/>
            <a:ext cx="12192000" cy="11468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-168910" y="-398145"/>
            <a:ext cx="2252345" cy="1600835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 rotWithShape="1">
          <a:blip r:embed="rId7" cstate="screen"/>
          <a:srcRect/>
          <a:stretch>
            <a:fillRect/>
          </a:stretch>
        </p:blipFill>
        <p:spPr>
          <a:xfrm flipH="1" flipV="1">
            <a:off x="0" y="5773420"/>
            <a:ext cx="12192000" cy="108458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8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135141" y="4806255"/>
            <a:ext cx="2152307" cy="20517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0" y="4567555"/>
            <a:ext cx="3923030" cy="17208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7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50.xml"/><Relationship Id="rId23" Type="http://schemas.openxmlformats.org/officeDocument/2006/relationships/tags" Target="../tags/tag149.xml"/><Relationship Id="rId22" Type="http://schemas.openxmlformats.org/officeDocument/2006/relationships/tags" Target="../tags/tag148.xml"/><Relationship Id="rId21" Type="http://schemas.openxmlformats.org/officeDocument/2006/relationships/tags" Target="../tags/tag147.xml"/><Relationship Id="rId20" Type="http://schemas.openxmlformats.org/officeDocument/2006/relationships/tags" Target="../tags/tag14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5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5" Type="http://schemas.openxmlformats.org/officeDocument/2006/relationships/theme" Target="../theme/theme3.xml"/><Relationship Id="rId24" Type="http://schemas.openxmlformats.org/officeDocument/2006/relationships/tags" Target="../tags/tag300.xml"/><Relationship Id="rId23" Type="http://schemas.openxmlformats.org/officeDocument/2006/relationships/tags" Target="../tags/tag299.xml"/><Relationship Id="rId22" Type="http://schemas.openxmlformats.org/officeDocument/2006/relationships/tags" Target="../tags/tag298.xml"/><Relationship Id="rId21" Type="http://schemas.openxmlformats.org/officeDocument/2006/relationships/tags" Target="../tags/tag297.xml"/><Relationship Id="rId20" Type="http://schemas.openxmlformats.org/officeDocument/2006/relationships/tags" Target="../tags/tag296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295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" panose="020106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tags" Target="../tags/tag305.xml"/><Relationship Id="rId2" Type="http://schemas.openxmlformats.org/officeDocument/2006/relationships/image" Target="../media/image16.png"/><Relationship Id="rId1" Type="http://schemas.openxmlformats.org/officeDocument/2006/relationships/tags" Target="../tags/tag30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tags" Target="../tags/tag307.xml"/><Relationship Id="rId4" Type="http://schemas.openxmlformats.org/officeDocument/2006/relationships/image" Target="../media/image17.png"/><Relationship Id="rId3" Type="http://schemas.openxmlformats.org/officeDocument/2006/relationships/tags" Target="../tags/tag306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tags" Target="../tags/tag310.xml"/><Relationship Id="rId3" Type="http://schemas.openxmlformats.org/officeDocument/2006/relationships/image" Target="../media/image16.png"/><Relationship Id="rId2" Type="http://schemas.openxmlformats.org/officeDocument/2006/relationships/tags" Target="../tags/tag309.xml"/><Relationship Id="rId1" Type="http://schemas.openxmlformats.org/officeDocument/2006/relationships/tags" Target="../tags/tag30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tags" Target="../tags/tag312.xml"/><Relationship Id="rId4" Type="http://schemas.openxmlformats.org/officeDocument/2006/relationships/image" Target="../media/image18.png"/><Relationship Id="rId3" Type="http://schemas.openxmlformats.org/officeDocument/2006/relationships/tags" Target="../tags/tag311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0.xml"/><Relationship Id="rId3" Type="http://schemas.openxmlformats.org/officeDocument/2006/relationships/tags" Target="../tags/tag315.xml"/><Relationship Id="rId2" Type="http://schemas.openxmlformats.org/officeDocument/2006/relationships/tags" Target="../tags/tag314.xml"/><Relationship Id="rId1" Type="http://schemas.openxmlformats.org/officeDocument/2006/relationships/tags" Target="../tags/tag3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pPr marL="0" indent="0" algn="di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dirty="0">
                <a:solidFill>
                  <a:schemeClr val="accent1"/>
                </a:solidFill>
              </a:rPr>
              <a:t>党旗的</a:t>
            </a:r>
            <a:r>
              <a:rPr lang="zh-CN" altLang="en-US" dirty="0">
                <a:solidFill>
                  <a:schemeClr val="accent1"/>
                </a:solidFill>
              </a:rPr>
              <a:t>故事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583544" y="3599311"/>
            <a:ext cx="7199085" cy="743187"/>
          </a:xfrm>
        </p:spPr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z="3200" dirty="0">
                <a:solidFill>
                  <a:schemeClr val="dk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杨津庄镇中心幼儿园  焦畅</a:t>
            </a:r>
            <a:endParaRPr lang="zh-CN" altLang="en-US" sz="3200" dirty="0">
              <a:solidFill>
                <a:schemeClr val="dk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-587" t="3352" b="5767"/>
          <a:stretch>
            <a:fillRect/>
          </a:stretch>
        </p:blipFill>
        <p:spPr>
          <a:xfrm>
            <a:off x="2718435" y="0"/>
            <a:ext cx="6755130" cy="68586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故事：《党旗的由来》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35"/>
            <a:ext cx="10377170" cy="68573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92130" y="193675"/>
            <a:ext cx="126428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故事：党旗的由来</a:t>
            </a:r>
            <a:endParaRPr lang="zh-CN" altLang="en-US" sz="4000" b="1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74255" y="269240"/>
            <a:ext cx="4153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党旗的意义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7298055" y="1008380"/>
            <a:ext cx="4305300" cy="4092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20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1、党的党旗旗面为红色，缀有金黄色党徽图案，红色象征革命，黄色的锤子（榔头）、镰刀代表工人和农民的劳动工具，象征着党是中国工人阶级的先锋队，代表着工人阶级和广大人民群众的根本利益。</a:t>
            </a:r>
            <a:endParaRPr lang="zh-CN" altLang="en-US" sz="20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000" b="1">
                <a:solidFill>
                  <a:schemeClr val="dk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党旗是一个党的象征和标志。党旗为旗面缀有金黄色党徽图案的红旗。党徽为镰刀和锤头组成的图案。党的党徽党旗是党的象征和标志。党的各级组织和每一个党员都要维护党徽党旗的尊严。要按照规定制作和使用党徽党旗。</a:t>
            </a:r>
            <a:endParaRPr lang="zh-CN" altLang="en-US" sz="2000" b="1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-587" t="3352" b="5767"/>
          <a:stretch>
            <a:fillRect/>
          </a:stretch>
        </p:blipFill>
        <p:spPr>
          <a:xfrm>
            <a:off x="0" y="-635"/>
            <a:ext cx="6755765" cy="68586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6405" y="344170"/>
            <a:ext cx="6219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视频歌曲欣赏：《没有共产党就没有新中国》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《没有共产党就没有新中国》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22170" y="869950"/>
            <a:ext cx="7947660" cy="598805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lIns="91440" tIns="45720" rIns="91440" bIns="45720">
            <a:normAutofit/>
          </a:bodyPr>
          <a:lstStyle/>
          <a:p>
            <a:r>
              <a:rPr lang="zh-CN" altLang="en-US" dirty="0"/>
              <a:t>感谢观看 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 lIns="91440" tIns="45720" rIns="91440" bIns="45720"/>
          <a:lstStyle/>
          <a:p>
            <a:r>
              <a:rPr lang="zh-CN" altLang="en-US" dirty="0">
                <a:sym typeface="Arial" panose="020B0604020202020204" pitchFamily="34" charset="0"/>
              </a:rPr>
              <a:t>听党话，跟党走，为民宗旨不可丢</a:t>
            </a:r>
            <a:endParaRPr lang="zh-CN" altLang="en-US" dirty="0">
              <a:sym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10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0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</p:tagLst>
</file>

<file path=ppt/tags/tag11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1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navigation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12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2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</p:tagLst>
</file>

<file path=ppt/tags/tag13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7617"/>
  <p:tag name="KSO_WM_TEMPLATE_THUMBS_INDEX" val="1、4、5、6、8、10、11、12、13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22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24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24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topBottom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</p:tagLst>
</file>

<file path=ppt/tags/tag253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54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ottomTop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ottomTop"/>
</p:tagLst>
</file>

<file path=ppt/tags/tag26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6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navigation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navigation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</p:tagLst>
</file>

<file path=ppt/tags/tag275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76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belt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belt"/>
</p:tagLst>
</file>

<file path=ppt/tags/tag28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7617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7617"/>
  <p:tag name="KSO_WM_TEMPLATE_THUMBS_INDEX" val="1、4、5、6、8、10、11、12、13"/>
</p:tagLst>
</file>

<file path=ppt/tags/tag3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7617_1*a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PRESET_TEXT" val="党政通用模板"/>
</p:tagLst>
</file>

<file path=ppt/tags/tag3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7617_1*b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PRESET_TEXT" val="听党话，跟党走，为民宗旨不可丢"/>
  <p:tag name="KSO_WM_UNIT_TEXT_FILL_FORE_SCHEMECOLOR_INDEX_BRIGHTNESS" val="0.15"/>
  <p:tag name="KSO_WM_UNIT_TEXT_FILL_FORE_SCHEMECOLOR_INDEX" val="13"/>
  <p:tag name="KSO_WM_UNIT_TEXT_FILL_TYPE" val="1"/>
</p:tagLst>
</file>

<file path=ppt/tags/tag303.xml><?xml version="1.0" encoding="utf-8"?>
<p:tagLst xmlns:p="http://schemas.openxmlformats.org/presentationml/2006/main">
  <p:tag name="KSO_WM_SLIDE_ID" val="custom20207617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7617"/>
  <p:tag name="KSO_WM_SLIDE_LAYOUT" val="a_b"/>
  <p:tag name="KSO_WM_SLIDE_LAYOUT_CNT" val="1_1"/>
  <p:tag name="KSO_WM_TEMPLATE_THUMBS_INDEX" val="1、4、6、7、8、10、11、13、15"/>
</p:tagLst>
</file>

<file path=ppt/tags/tag304.xml><?xml version="1.0" encoding="utf-8"?>
<p:tagLst xmlns:p="http://schemas.openxmlformats.org/presentationml/2006/main">
  <p:tag name="KSO_WM_UNIT_PLACING_PICTURE_USER_VIEWPORT" val="{&quot;height&quot;:8175,&quot;width&quot;:7500}"/>
</p:tagLst>
</file>

<file path=ppt/tags/tag305.xml><?xml version="1.0" encoding="utf-8"?>
<p:tagLst xmlns:p="http://schemas.openxmlformats.org/presentationml/2006/main">
  <p:tag name="KSO_WM_SLIDE_ID" val="custom20207617_6"/>
  <p:tag name="KSO_WM_TEMPLATE_SUBCATEGORY" val="0"/>
  <p:tag name="KSO_WM_TEMPLATE_MASTER_TYPE" val="1"/>
  <p:tag name="KSO_WM_TEMPLATE_COLOR_TYPE" val="1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2076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306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7803*5032*734*734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07.xml><?xml version="1.0" encoding="utf-8"?>
<p:tagLst xmlns:p="http://schemas.openxmlformats.org/presentationml/2006/main">
  <p:tag name="KSO_WM_SLIDE_ID" val="custom20207617_6"/>
  <p:tag name="KSO_WM_TEMPLATE_SUBCATEGORY" val="0"/>
  <p:tag name="KSO_WM_TEMPLATE_MASTER_TYPE" val="1"/>
  <p:tag name="KSO_WM_TEMPLATE_COLOR_TYPE" val="1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2076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3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UNIT_PLACING_PICTURE_USER_VIEWPORT" val="{&quot;height&quot;:8175,&quot;width&quot;:7500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ID" val="custom20207617_6"/>
  <p:tag name="KSO_WM_TEMPLATE_SUBCATEGORY" val="0"/>
  <p:tag name="KSO_WM_TEMPLATE_MASTER_TYPE" val="1"/>
  <p:tag name="KSO_WM_TEMPLATE_COLOR_TYPE" val="1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2076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31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5870*4327*775*77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12.xml><?xml version="1.0" encoding="utf-8"?>
<p:tagLst xmlns:p="http://schemas.openxmlformats.org/presentationml/2006/main">
  <p:tag name="KSO_WM_SLIDE_ID" val="custom20207617_6"/>
  <p:tag name="KSO_WM_TEMPLATE_SUBCATEGORY" val="0"/>
  <p:tag name="KSO_WM_TEMPLATE_MASTER_TYPE" val="1"/>
  <p:tag name="KSO_WM_TEMPLATE_COLOR_TYPE" val="1"/>
  <p:tag name="KSO_WM_SLIDE_ITEM_CNT" val="6"/>
  <p:tag name="KSO_WM_SLIDE_INDEX" val="2"/>
  <p:tag name="KSO_WM_TAG_VERSION" val="1.0"/>
  <p:tag name="KSO_WM_BEAUTIFY_FLAG" val="#wm#"/>
  <p:tag name="KSO_WM_TEMPLATE_CATEGORY" val="custom"/>
  <p:tag name="KSO_WM_TEMPLATE_INDEX" val="20207617"/>
  <p:tag name="KSO_WM_SLIDE_TYPE" val="contents"/>
  <p:tag name="KSO_WM_SLIDE_SUBTYPE" val="diag"/>
  <p:tag name="KSO_WM_DIAGRAM_GROUP_CODE" val="l1-1"/>
  <p:tag name="KSO_WM_SLIDE_DIAGTYPE" val="l"/>
  <p:tag name="KSO_WM_SLIDE_LAYOUT" val="a_l"/>
  <p:tag name="KSO_WM_SLIDE_LAYOUT_CNT" val="1_1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7617_15*a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NOCLEAR" val="1"/>
  <p:tag name="KSO_WM_UNIT_VALUE" val="14"/>
  <p:tag name="KSO_WM_UNIT_TYPE" val="a"/>
  <p:tag name="KSO_WM_UNIT_INDEX" val="1"/>
  <p:tag name="KSO_WM_UNIT_PRESET_TEXT" val="感谢观看 下次再会"/>
</p:tagLst>
</file>

<file path=ppt/tags/tag3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7617_15*b*1"/>
  <p:tag name="KSO_WM_TEMPLATE_CATEGORY" val="custom"/>
  <p:tag name="KSO_WM_TEMPLATE_INDEX" val="20207617"/>
  <p:tag name="KSO_WM_UNIT_LAYERLEVEL" val="1"/>
  <p:tag name="KSO_WM_TAG_VERSION" val="1.0"/>
  <p:tag name="KSO_WM_BEAUTIFY_FLAG" val="#wm#"/>
  <p:tag name="KSO_WM_UNIT_PRESET_TEXT" val="听党话，跟党走，为民宗旨不可丢"/>
</p:tagLst>
</file>

<file path=ppt/tags/tag315.xml><?xml version="1.0" encoding="utf-8"?>
<p:tagLst xmlns:p="http://schemas.openxmlformats.org/presentationml/2006/main">
  <p:tag name="KSO_WM_SLIDE_ID" val="custom20207617_15"/>
  <p:tag name="KSO_WM_TEMPLATE_SUBCATEGORY" val="0"/>
  <p:tag name="KSO_WM_TEMPLATE_MASTER_TYPE" val="1"/>
  <p:tag name="KSO_WM_TEMPLATE_COLOR_TYPE" val="1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7617"/>
  <p:tag name="KSO_WM_SLIDE_TYPE" val="endPage"/>
  <p:tag name="KSO_WM_SLIDE_SUBTYPE" val="pureTxt"/>
  <p:tag name="KSO_WM_SLIDE_LAYOUT" val="a_b"/>
  <p:tag name="KSO_WM_SLIDE_LAYOUT_CNT" val="1_1"/>
</p:tagLst>
</file>

<file path=ppt/tags/tag316.xml><?xml version="1.0" encoding="utf-8"?>
<p:tagLst xmlns:p="http://schemas.openxmlformats.org/presentationml/2006/main">
  <p:tag name="COMMONDATA" val="eyJoZGlkIjoiYWJmNTAxYTA0NTllZTU0OWY5NWY0MWNlMzBjNGU2OTYifQ==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SLIDE_BACKGROUND_MASK_FLAG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</p:tagLst>
</file>

<file path=ppt/tags/tag7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leftRight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leftRight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9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</p:tagLst>
</file>

<file path=ppt/tags/tag9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topBottom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153">
      <a:dk1>
        <a:sysClr val="windowText" lastClr="000000"/>
      </a:dk1>
      <a:lt1>
        <a:sysClr val="window" lastClr="FFFFFF"/>
      </a:lt1>
      <a:dk2>
        <a:srgbClr val="DE5B4D"/>
      </a:dk2>
      <a:lt2>
        <a:srgbClr val="FFFFFF"/>
      </a:lt2>
      <a:accent1>
        <a:srgbClr val="CA2A14"/>
      </a:accent1>
      <a:accent2>
        <a:srgbClr val="DF413C"/>
      </a:accent2>
      <a:accent3>
        <a:srgbClr val="DF0E25"/>
      </a:accent3>
      <a:accent4>
        <a:srgbClr val="E58450"/>
      </a:accent4>
      <a:accent5>
        <a:srgbClr val="F2B248"/>
      </a:accent5>
      <a:accent6>
        <a:srgbClr val="FFD63F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自定义 153">
      <a:dk1>
        <a:sysClr val="windowText" lastClr="000000"/>
      </a:dk1>
      <a:lt1>
        <a:sysClr val="window" lastClr="FFFFFF"/>
      </a:lt1>
      <a:dk2>
        <a:srgbClr val="DE5B4D"/>
      </a:dk2>
      <a:lt2>
        <a:srgbClr val="FFFFFF"/>
      </a:lt2>
      <a:accent1>
        <a:srgbClr val="CA2A14"/>
      </a:accent1>
      <a:accent2>
        <a:srgbClr val="DF413C"/>
      </a:accent2>
      <a:accent3>
        <a:srgbClr val="DF0E25"/>
      </a:accent3>
      <a:accent4>
        <a:srgbClr val="E58450"/>
      </a:accent4>
      <a:accent5>
        <a:srgbClr val="F2B248"/>
      </a:accent5>
      <a:accent6>
        <a:srgbClr val="FFD63F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WPS 演示</Application>
  <PresentationFormat>宽屏</PresentationFormat>
  <Paragraphs>17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楷体</vt:lpstr>
      <vt:lpstr>汉仪尚巍手书W</vt:lpstr>
      <vt:lpstr>微软雅黑</vt:lpstr>
      <vt:lpstr>Arial Unicode MS</vt:lpstr>
      <vt:lpstr>Calibri</vt:lpstr>
      <vt:lpstr>Office 主题</vt:lpstr>
      <vt:lpstr>3_Office 主题​​</vt:lpstr>
      <vt:lpstr>1_Office 主题​​</vt:lpstr>
      <vt:lpstr>夺党旗</vt:lpstr>
      <vt:lpstr>PowerPoint 演示文稿</vt:lpstr>
      <vt:lpstr>PowerPoint 演示文稿</vt:lpstr>
      <vt:lpstr>PowerPoint 演示文稿</vt:lpstr>
      <vt:lpstr>PowerPoint 演示文稿</vt:lpstr>
      <vt:lpstr>感谢观看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落垄</dc:creator>
  <cp:lastModifiedBy>ATTA</cp:lastModifiedBy>
  <cp:revision>4</cp:revision>
  <dcterms:created xsi:type="dcterms:W3CDTF">2022-06-10T03:13:00Z</dcterms:created>
  <dcterms:modified xsi:type="dcterms:W3CDTF">2022-06-10T06:13:20Z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AD607FCE10F94D6EA7050ECBF1620E0D</vt:lpwstr>
  </property>
  <property fmtid="{D5CDD505-2E9C-101B-9397-08002B2CF9AE}" pid="3" name="KSOProductBuildVer">
    <vt:lpwstr>2052-11.1.0.11691</vt:lpwstr>
  </property>
</Properties>
</file>